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79D"/>
    <a:srgbClr val="8DC63F"/>
    <a:srgbClr val="F6D809"/>
    <a:srgbClr val="AE688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6" y="311150"/>
            <a:ext cx="2262188" cy="6632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41" y="311150"/>
            <a:ext cx="6637337" cy="6632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812926"/>
            <a:ext cx="4449763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1" y="1812926"/>
            <a:ext cx="4449763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D41CC-7425-4F17-A920-B8913CAB3A9C}" type="datetimeFigureOut">
              <a:rPr lang="en-US" smtClean="0"/>
              <a:pPr/>
              <a:t>7/28/2016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8D1DF-5A4F-451E-B994-DA826E95A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91429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91429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91429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91429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87137" y="449846"/>
            <a:ext cx="7169727" cy="77535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4500" b="1" dirty="0" smtClean="0">
                <a:solidFill>
                  <a:srgbClr val="00A79D"/>
                </a:solidFill>
                <a:latin typeface="Calibri" pitchFamily="34" charset="0"/>
              </a:rPr>
              <a:t>Diaper Drive [May 15 – 20]</a:t>
            </a:r>
            <a:endParaRPr lang="en-US" sz="4500" b="1" dirty="0">
              <a:solidFill>
                <a:srgbClr val="00A79D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5273" y="1275799"/>
            <a:ext cx="6442364" cy="2298851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>
              <a:spcAft>
                <a:spcPts val="538"/>
              </a:spcAft>
            </a:pPr>
            <a:r>
              <a:rPr lang="en-US" sz="3100" b="1" dirty="0" smtClean="0">
                <a:solidFill>
                  <a:srgbClr val="AE6881"/>
                </a:solidFill>
              </a:rPr>
              <a:t>Did you know?</a:t>
            </a:r>
          </a:p>
          <a:p>
            <a:pPr marL="622560" indent="-410291">
              <a:spcBef>
                <a:spcPts val="1077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AE6881"/>
                </a:solidFill>
              </a:rPr>
              <a:t>More than 147,000 little ones in Minnesota live in poverty</a:t>
            </a:r>
          </a:p>
          <a:p>
            <a:pPr marL="622560" indent="-410291">
              <a:spcBef>
                <a:spcPts val="1077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AE6881"/>
                </a:solidFill>
              </a:rPr>
              <a:t>Parents can’t use public assistance like WIC to buy diapers</a:t>
            </a:r>
          </a:p>
          <a:p>
            <a:pPr marL="622560" indent="-410291">
              <a:spcBef>
                <a:spcPts val="1077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AE6881"/>
                </a:solidFill>
              </a:rPr>
              <a:t>1 in 3 families struggle to buy diapers</a:t>
            </a:r>
          </a:p>
          <a:p>
            <a:pPr marL="622560" indent="-410291">
              <a:spcBef>
                <a:spcPts val="1077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AE6881"/>
                </a:solidFill>
              </a:rPr>
              <a:t>Most daycares require one week’s worth of diapers to enroll</a:t>
            </a:r>
            <a:endParaRPr lang="en-US" sz="1700" dirty="0">
              <a:solidFill>
                <a:srgbClr val="AE688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54182" y="3630706"/>
            <a:ext cx="5888183" cy="2560225"/>
            <a:chOff x="685800" y="4191000"/>
            <a:chExt cx="8686800" cy="3283377"/>
          </a:xfrm>
        </p:grpSpPr>
        <p:sp>
          <p:nvSpPr>
            <p:cNvPr id="19" name="Rounded Rectangle 18"/>
            <p:cNvSpPr/>
            <p:nvPr/>
          </p:nvSpPr>
          <p:spPr>
            <a:xfrm>
              <a:off x="685800" y="4191000"/>
              <a:ext cx="8686800" cy="3276600"/>
            </a:xfrm>
            <a:prstGeom prst="roundRect">
              <a:avLst/>
            </a:prstGeom>
            <a:solidFill>
              <a:srgbClr val="8DC6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899" y="4277226"/>
              <a:ext cx="8610600" cy="3197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538"/>
                </a:spcBef>
              </a:pPr>
              <a:r>
                <a:rPr lang="en-US" sz="3100" dirty="0" smtClean="0">
                  <a:solidFill>
                    <a:schemeClr val="bg1"/>
                  </a:solidFill>
                </a:rPr>
                <a:t>You Can Help!</a:t>
              </a:r>
            </a:p>
            <a:p>
              <a:pPr algn="ctr">
                <a:spcBef>
                  <a:spcPts val="538"/>
                </a:spcBef>
              </a:pPr>
              <a:r>
                <a:rPr lang="en-US" sz="2000" dirty="0" smtClean="0">
                  <a:solidFill>
                    <a:schemeClr val="bg1"/>
                  </a:solidFill>
                </a:rPr>
                <a:t>Donate any of these items to the Diaper Bank of MN</a:t>
              </a:r>
            </a:p>
            <a:p>
              <a:pPr marL="820583" indent="-410291">
                <a:spcBef>
                  <a:spcPts val="538"/>
                </a:spcBef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New packages of diapers</a:t>
              </a:r>
            </a:p>
            <a:p>
              <a:pPr marL="820583" indent="-410291">
                <a:spcBef>
                  <a:spcPts val="538"/>
                </a:spcBef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Opened diaper packages</a:t>
              </a:r>
            </a:p>
            <a:p>
              <a:pPr marL="820583" indent="-410291">
                <a:spcBef>
                  <a:spcPts val="538"/>
                </a:spcBef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Wipes</a:t>
              </a:r>
            </a:p>
            <a:p>
              <a:pPr marL="820583" indent="-410291">
                <a:spcBef>
                  <a:spcPts val="538"/>
                </a:spcBef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Cash or checks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207819" y="201707"/>
            <a:ext cx="8728364" cy="6454588"/>
          </a:xfrm>
          <a:prstGeom prst="rect">
            <a:avLst/>
          </a:prstGeom>
          <a:noFill/>
          <a:ln w="76200">
            <a:solidFill>
              <a:srgbClr val="F6D8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pic>
        <p:nvPicPr>
          <p:cNvPr id="22" name="Picture 21" descr="DBOM Logo FINAL 4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50182" y="4225956"/>
            <a:ext cx="2078183" cy="108563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900546" y="6277414"/>
            <a:ext cx="7550727" cy="252136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A79D"/>
                </a:solidFill>
              </a:rPr>
              <a:t>The Diaper Bank of Minnesota is a registered </a:t>
            </a:r>
            <a:r>
              <a:rPr lang="en-US" sz="1100" smtClean="0">
                <a:solidFill>
                  <a:srgbClr val="00A79D"/>
                </a:solidFill>
              </a:rPr>
              <a:t>501(c)(3) </a:t>
            </a:r>
            <a:r>
              <a:rPr lang="en-US" sz="1100" dirty="0" smtClean="0">
                <a:solidFill>
                  <a:srgbClr val="00A79D"/>
                </a:solidFill>
              </a:rPr>
              <a:t>non-profit. All donations are tax-deductible. </a:t>
            </a:r>
            <a:endParaRPr lang="en-US" sz="1100" dirty="0">
              <a:solidFill>
                <a:srgbClr val="00A79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485900"/>
            <a:ext cx="2362200" cy="1485900"/>
            <a:chOff x="304800" y="1485900"/>
            <a:chExt cx="2362200" cy="1485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" y="1485900"/>
              <a:ext cx="2286000" cy="148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2438400" y="1600200"/>
              <a:ext cx="2286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7200" y="1524000"/>
              <a:ext cx="2133600" cy="1447800"/>
            </a:xfrm>
            <a:prstGeom prst="rect">
              <a:avLst/>
            </a:prstGeom>
            <a:solidFill>
              <a:schemeClr val="bg1">
                <a:alpha val="23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87137" y="449846"/>
            <a:ext cx="7169727" cy="77535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Diaper Drive [May 15 – 20]</a:t>
            </a:r>
            <a:endParaRPr lang="en-US" sz="45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5273" y="1275799"/>
            <a:ext cx="6442364" cy="2298851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>
              <a:spcAft>
                <a:spcPts val="538"/>
              </a:spcAft>
            </a:pP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Did you know?</a:t>
            </a:r>
          </a:p>
          <a:p>
            <a:pPr marL="622560" indent="-410291">
              <a:spcBef>
                <a:spcPts val="1077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More than 147,000 little ones in Minnesota live in poverty</a:t>
            </a:r>
          </a:p>
          <a:p>
            <a:pPr marL="622560" indent="-410291">
              <a:spcBef>
                <a:spcPts val="1077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Parents can’t use public assistance like WIC to buy diapers</a:t>
            </a:r>
          </a:p>
          <a:p>
            <a:pPr marL="622560" indent="-410291">
              <a:spcBef>
                <a:spcPts val="1077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in 3 families struggle to buy diapers</a:t>
            </a:r>
          </a:p>
          <a:p>
            <a:pPr marL="622560" indent="-410291">
              <a:spcBef>
                <a:spcPts val="1077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Most daycares require one week’s worth of diapers to enroll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554182" y="3765177"/>
            <a:ext cx="5888183" cy="2560225"/>
            <a:chOff x="685800" y="4191000"/>
            <a:chExt cx="8686800" cy="3283377"/>
          </a:xfrm>
        </p:grpSpPr>
        <p:sp>
          <p:nvSpPr>
            <p:cNvPr id="19" name="Rounded Rectangle 18"/>
            <p:cNvSpPr/>
            <p:nvPr/>
          </p:nvSpPr>
          <p:spPr>
            <a:xfrm>
              <a:off x="685800" y="4191000"/>
              <a:ext cx="8686800" cy="32766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899" y="4277226"/>
              <a:ext cx="8610600" cy="3197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538"/>
                </a:spcBef>
              </a:pPr>
              <a:r>
                <a:rPr lang="en-US" sz="3100" dirty="0" smtClean="0">
                  <a:solidFill>
                    <a:schemeClr val="bg1"/>
                  </a:solidFill>
                </a:rPr>
                <a:t>You Can Help!</a:t>
              </a:r>
            </a:p>
            <a:p>
              <a:pPr algn="ctr">
                <a:spcBef>
                  <a:spcPts val="538"/>
                </a:spcBef>
              </a:pPr>
              <a:r>
                <a:rPr lang="en-US" sz="2000" dirty="0" smtClean="0">
                  <a:solidFill>
                    <a:schemeClr val="bg1"/>
                  </a:solidFill>
                </a:rPr>
                <a:t>Donate any of these items to the Diaper Bank of MN</a:t>
              </a:r>
            </a:p>
            <a:p>
              <a:pPr marL="820583" indent="-410291">
                <a:spcBef>
                  <a:spcPts val="538"/>
                </a:spcBef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New packages of diapers</a:t>
              </a:r>
            </a:p>
            <a:p>
              <a:pPr marL="820583" indent="-410291">
                <a:spcBef>
                  <a:spcPts val="538"/>
                </a:spcBef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Opened diaper packages</a:t>
              </a:r>
            </a:p>
            <a:p>
              <a:pPr marL="820583" indent="-410291">
                <a:spcBef>
                  <a:spcPts val="538"/>
                </a:spcBef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Wipes</a:t>
              </a:r>
            </a:p>
            <a:p>
              <a:pPr marL="820583" indent="-410291">
                <a:spcBef>
                  <a:spcPts val="538"/>
                </a:spcBef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Cash or checks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207819" y="201707"/>
            <a:ext cx="8728364" cy="6454588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DBOM Logo FINAL 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0910" y="4501486"/>
            <a:ext cx="2078183" cy="10823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00546" y="6344649"/>
            <a:ext cx="7550727" cy="252136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Diaper Bank of Minnesota is a registered 501(c)(3) non-profit. All donations are tax-deductible. 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1638300"/>
            <a:ext cx="2362200" cy="1485900"/>
            <a:chOff x="304800" y="1485900"/>
            <a:chExt cx="2362200" cy="1485900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" y="1485900"/>
              <a:ext cx="2286000" cy="148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2438400" y="1600200"/>
              <a:ext cx="2286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1524000"/>
              <a:ext cx="2133600" cy="1447800"/>
            </a:xfrm>
            <a:prstGeom prst="rect">
              <a:avLst/>
            </a:prstGeom>
            <a:solidFill>
              <a:schemeClr val="bg1">
                <a:alpha val="23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190</Words>
  <Application>Microsoft Office PowerPoint</Application>
  <PresentationFormat>Letter Paper (8.5x11 in)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Thomson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 R</dc:creator>
  <cp:lastModifiedBy>u0106999</cp:lastModifiedBy>
  <cp:revision>12</cp:revision>
  <dcterms:created xsi:type="dcterms:W3CDTF">2015-10-19T02:30:19Z</dcterms:created>
  <dcterms:modified xsi:type="dcterms:W3CDTF">2016-07-29T02:22:35Z</dcterms:modified>
</cp:coreProperties>
</file>